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56" r:id="rId3"/>
    <p:sldId id="257" r:id="rId4"/>
    <p:sldId id="266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196" autoAdjust="0"/>
  </p:normalViewPr>
  <p:slideViewPr>
    <p:cSldViewPr>
      <p:cViewPr>
        <p:scale>
          <a:sx n="180" d="100"/>
          <a:sy n="180" d="100"/>
        </p:scale>
        <p:origin x="-864" y="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D9A59-D3FD-48FD-B7B7-1D7D65F25BD7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75990-DD61-4BA0-A111-BA5037BDD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2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presentation mode, click the button to play the video. If you aren’t in presentation mode,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ctrl+click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play.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75990-DD61-4BA0-A111-BA5037BDDB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1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D796-CACE-493B-9F1D-C3ED4E65C34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7613-BF6C-4CF0-A240-6D37397E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83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D796-CACE-493B-9F1D-C3ED4E65C34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7613-BF6C-4CF0-A240-6D37397E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31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D796-CACE-493B-9F1D-C3ED4E65C34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7613-BF6C-4CF0-A240-6D37397E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08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D796-CACE-493B-9F1D-C3ED4E65C34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7613-BF6C-4CF0-A240-6D37397E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1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D796-CACE-493B-9F1D-C3ED4E65C34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7613-BF6C-4CF0-A240-6D37397E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D796-CACE-493B-9F1D-C3ED4E65C34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7613-BF6C-4CF0-A240-6D37397E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5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D796-CACE-493B-9F1D-C3ED4E65C34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7613-BF6C-4CF0-A240-6D37397E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8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D796-CACE-493B-9F1D-C3ED4E65C34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7613-BF6C-4CF0-A240-6D37397E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0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D796-CACE-493B-9F1D-C3ED4E65C34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7613-BF6C-4CF0-A240-6D37397E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4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D796-CACE-493B-9F1D-C3ED4E65C34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7613-BF6C-4CF0-A240-6D37397E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4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D796-CACE-493B-9F1D-C3ED4E65C34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7613-BF6C-4CF0-A240-6D37397E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5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DD796-CACE-493B-9F1D-C3ED4E65C34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F7613-BF6C-4CF0-A240-6D37397E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5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a9mTTFuRbSg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BE16CC-4D20-43D2-8140-9BAFA8D3A259}"/>
              </a:ext>
            </a:extLst>
          </p:cNvPr>
          <p:cNvSpPr/>
          <p:nvPr/>
        </p:nvSpPr>
        <p:spPr>
          <a:xfrm>
            <a:off x="0" y="3733800"/>
            <a:ext cx="9144000" cy="3124200"/>
          </a:xfrm>
          <a:prstGeom prst="rect">
            <a:avLst/>
          </a:prstGeom>
          <a:solidFill>
            <a:srgbClr val="00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:\Resource Development\Campaign\2017\CORE PowerPoint\CORE PowerPoint Background Imag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21"/>
          <a:stretch/>
        </p:blipFill>
        <p:spPr bwMode="auto">
          <a:xfrm>
            <a:off x="137383" y="1438"/>
            <a:ext cx="8877860" cy="327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3" y="1600200"/>
            <a:ext cx="9144000" cy="9144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Your Logo Here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35068B5A-7A41-408F-809B-13B7B5DC2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224338"/>
            <a:ext cx="6858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05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89"/>
          <a:stretch/>
        </p:blipFill>
        <p:spPr>
          <a:xfrm>
            <a:off x="134470" y="0"/>
            <a:ext cx="8875059" cy="5562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3262BE-A691-4B8A-BC7E-DCEBB77F5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299" y="5690937"/>
            <a:ext cx="3581400" cy="1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635C23-0BEA-4250-94E3-4770F6DBD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5562600"/>
            <a:ext cx="3581400" cy="1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06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89"/>
          <a:stretch/>
        </p:blipFill>
        <p:spPr>
          <a:xfrm>
            <a:off x="134470" y="0"/>
            <a:ext cx="8875059" cy="5562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D1FD0F-83A5-498C-B51A-4CB9DFFA4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5690937"/>
            <a:ext cx="3581400" cy="1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663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1C97FC-A630-4986-9B8B-A76D0740C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68567"/>
            <a:ext cx="2590799" cy="4336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52D5CF-5749-4583-8ADE-3F947DBFB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794" y="1066800"/>
            <a:ext cx="4544412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59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8CCFD6-7BD0-448B-A53F-402FB1686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404" y="387248"/>
            <a:ext cx="5563185" cy="4551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58A9BF-0C3B-475A-830B-595D32B7A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1219200"/>
            <a:ext cx="9144000" cy="39942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F3C358-A143-4708-917D-9CAA4A0F4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5690937"/>
            <a:ext cx="3581400" cy="1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id="{8F15FDFC-86C4-4595-97DB-9CAEAFFE3A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5" y="2851206"/>
            <a:ext cx="809625" cy="8096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13463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22"/>
          <a:stretch/>
        </p:blipFill>
        <p:spPr>
          <a:xfrm>
            <a:off x="133126" y="0"/>
            <a:ext cx="8877748" cy="4648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7EC43C-8FB4-49CA-9409-17F1ED350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5690937"/>
            <a:ext cx="3581400" cy="1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038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29</Words>
  <Application>Microsoft Office PowerPoint</Application>
  <PresentationFormat>On-screen Show (4:3)</PresentationFormat>
  <Paragraphs>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Way of Snohomish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McArdle</dc:creator>
  <cp:lastModifiedBy>Sara McArdle</cp:lastModifiedBy>
  <cp:revision>27</cp:revision>
  <dcterms:created xsi:type="dcterms:W3CDTF">2017-06-01T22:55:02Z</dcterms:created>
  <dcterms:modified xsi:type="dcterms:W3CDTF">2019-09-04T19:34:19Z</dcterms:modified>
</cp:coreProperties>
</file>