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66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6" autoAdjust="0"/>
  </p:normalViewPr>
  <p:slideViewPr>
    <p:cSldViewPr>
      <p:cViewPr varScale="1">
        <p:scale>
          <a:sx n="67" d="100"/>
          <a:sy n="67" d="100"/>
        </p:scale>
        <p:origin x="564" y="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9A59-D3FD-48FD-B7B7-1D7D65F25BD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5990-DD61-4BA0-A111-BA5037BD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presentation mode, click the button to play the video. If you aren’t in presentation mode,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5990-DD61-4BA0-A111-BA5037BDD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8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D796-CACE-493B-9F1D-C3ED4E65C34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7613-BF6C-4CF0-A240-6D37397E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5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9mTTFuRbS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E16CC-4D20-43D2-8140-9BAFA8D3A259}"/>
              </a:ext>
            </a:extLst>
          </p:cNvPr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rgbClr val="00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:\Resource Development\Campaign\2017\CORE PowerPoint\CORE PowerPoint Background Ima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21"/>
          <a:stretch/>
        </p:blipFill>
        <p:spPr bwMode="auto">
          <a:xfrm>
            <a:off x="137383" y="1438"/>
            <a:ext cx="8877860" cy="32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" y="1600200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5068B5A-7A41-408F-809B-13B7B5DC2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24338"/>
            <a:ext cx="6858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0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134470" y="0"/>
            <a:ext cx="8875059" cy="556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262BE-A691-4B8A-BC7E-DCEBB77F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9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35C23-0BEA-4250-94E3-4770F6DB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562600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134470" y="0"/>
            <a:ext cx="8875059" cy="556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1FD0F-83A5-498C-B51A-4CB9DFFA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6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10CDA71-8D40-462E-8F46-A37EBDFE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r="3086"/>
          <a:stretch/>
        </p:blipFill>
        <p:spPr>
          <a:xfrm>
            <a:off x="2209800" y="816943"/>
            <a:ext cx="4800600" cy="6041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C97FC-A630-4986-9B8B-A76D0740C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8567"/>
            <a:ext cx="2590799" cy="4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8CCFD6-7BD0-448B-A53F-402FB1686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04" y="387248"/>
            <a:ext cx="5563185" cy="455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8A9BF-0C3B-475A-830B-595D32B7A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219200"/>
            <a:ext cx="9144000" cy="3994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3C358-A143-4708-917D-9CAA4A0F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8F15FDFC-86C4-4595-97DB-9CAEAFFE3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5" y="2851206"/>
            <a:ext cx="809625" cy="809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346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133126" y="0"/>
            <a:ext cx="8877748" cy="464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7EC43C-8FB4-49CA-9409-17F1ED35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90937"/>
            <a:ext cx="3581400" cy="1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3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29</Words>
  <Application>Microsoft Office PowerPoint</Application>
  <PresentationFormat>On-screen Show 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Way of Snohomish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McArdle</dc:creator>
  <cp:lastModifiedBy>Sara McArdle</cp:lastModifiedBy>
  <cp:revision>28</cp:revision>
  <dcterms:created xsi:type="dcterms:W3CDTF">2017-06-01T22:55:02Z</dcterms:created>
  <dcterms:modified xsi:type="dcterms:W3CDTF">2020-08-24T18:47:04Z</dcterms:modified>
</cp:coreProperties>
</file>